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9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5923F103-BC34-4FE4-A40E-EDDEECFDA5D0}" type="datetimeFigureOut">
              <a:rPr lang="en-US" smtClean="0"/>
              <a:pPr/>
              <a:t>14-Oct-18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073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34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66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092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367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03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7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19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0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2394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813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753040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18771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17398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26514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172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90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14-Oct-18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8781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1299959"/>
          </a:xfrm>
        </p:spPr>
        <p:txBody>
          <a:bodyPr/>
          <a:lstStyle/>
          <a:p>
            <a:pPr algn="ctr"/>
            <a:r>
              <a:rPr lang="en-US" sz="3600" dirty="0" smtClean="0"/>
              <a:t>Findings and recommendations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821723"/>
            <a:ext cx="8825658" cy="181707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Class/section:</a:t>
            </a:r>
          </a:p>
          <a:p>
            <a:r>
              <a:rPr lang="en-US" dirty="0" smtClean="0"/>
              <a:t>Project:</a:t>
            </a:r>
          </a:p>
          <a:p>
            <a:r>
              <a:rPr lang="en-US" smtClean="0"/>
              <a:t>Date: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02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656493"/>
            <a:ext cx="8825658" cy="890953"/>
          </a:xfrm>
        </p:spPr>
        <p:txBody>
          <a:bodyPr/>
          <a:lstStyle/>
          <a:p>
            <a:pPr algn="ctr"/>
            <a:r>
              <a:rPr lang="en-US" sz="3200" dirty="0" smtClean="0"/>
              <a:t>How to use the pivot table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1679" y="1547446"/>
            <a:ext cx="8138934" cy="4091354"/>
          </a:xfrm>
        </p:spPr>
        <p:txBody>
          <a:bodyPr>
            <a:normAutofit/>
          </a:bodyPr>
          <a:lstStyle/>
          <a:p>
            <a:r>
              <a:rPr lang="en-US" dirty="0"/>
              <a:t>Step #1: Select the “File” menu in a new Excel spreadsheet. ...</a:t>
            </a:r>
          </a:p>
          <a:p>
            <a:r>
              <a:rPr lang="en-US" dirty="0"/>
              <a:t>Step #2: Select “Import” from the drop down menu. ...</a:t>
            </a:r>
          </a:p>
          <a:p>
            <a:r>
              <a:rPr lang="en-US" dirty="0"/>
              <a:t>Step #3: Select your file type. ...</a:t>
            </a:r>
          </a:p>
          <a:p>
            <a:r>
              <a:rPr lang="en-US" dirty="0"/>
              <a:t>Step #1: Select the data you want to analyze. ...</a:t>
            </a:r>
          </a:p>
          <a:p>
            <a:r>
              <a:rPr lang="en-US" dirty="0"/>
              <a:t>Step #2: Choose “Pivot Table” from the “Data” tab. ...</a:t>
            </a:r>
          </a:p>
          <a:p>
            <a:r>
              <a:rPr lang="en-US" dirty="0"/>
              <a:t>Step #3: Create the table. ...</a:t>
            </a:r>
          </a:p>
          <a:p>
            <a:r>
              <a:rPr lang="en-US" dirty="0"/>
              <a:t>Step #4: Open the new worksheet tab.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3683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209</TotalTime>
  <Words>108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Tw Cen MT</vt:lpstr>
      <vt:lpstr>Circuit</vt:lpstr>
      <vt:lpstr>Findings and recommendations</vt:lpstr>
      <vt:lpstr>How to use the pivot table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Findings and recommendations</dc:title>
  <dc:creator>admin admin2</dc:creator>
  <cp:lastModifiedBy>admin admin2</cp:lastModifiedBy>
  <cp:revision>2</cp:revision>
  <dcterms:created xsi:type="dcterms:W3CDTF">2018-10-14T15:21:11Z</dcterms:created>
  <dcterms:modified xsi:type="dcterms:W3CDTF">2018-10-15T00:04:34Z</dcterms:modified>
</cp:coreProperties>
</file>